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c0a482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c0a482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c0a482f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fc0a482f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fc0a482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fc0a482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fc0a482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fc0a482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4be5512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4be5512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fc0a482f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fc0a482f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c0a482f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c0a482f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c0a482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c0a482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c0a482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c0a482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fc0a482f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fc0a482f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9c93c8e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9c93c8e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1e1c35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1e1c35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01e1c35d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01e1c35d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01e1c35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01e1c35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0d8e2ea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0d8e2ea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fc0a482f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fc0a482f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68a019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268a019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b714e23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fb714e23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b714e2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fb714e2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b714e23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fb714e23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b714e2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b714e2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8478ada89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8478ada89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268a01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268a01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fc0a482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fc0a482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fc0a482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fc0a482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c0a482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fc0a482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fc0a482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fc0a482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fc0a482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fc0a482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ss3playground.com/3d-flip-cards/" TargetMode="External"/><Relationship Id="rId4" Type="http://schemas.openxmlformats.org/officeDocument/2006/relationships/hyperlink" Target="https://github.com/rupl/css3playground.com/tree/gh-pages/_posts/demos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CSS/transition-timing-func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forms/d/1sSG0Y5Xf6vzCXTrED-8CMuIPXzioAkjGjrwubIVAID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Key_frame" TargetMode="External"/><Relationship Id="rId4" Type="http://schemas.openxmlformats.org/officeDocument/2006/relationships/hyperlink" Target="https://developer.mozilla.org/en-US/docs/Web/CSS/At-ru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20750"/>
            <a:ext cx="85206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Kaunas Java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007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Baltic Institute of Technology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24gr. 21.08.16 KNS JAVA Invest.lt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3723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2021-09-28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3D transformacijos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Transformacijos galimos ir 3D erdvėje: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matrix3d(1, 0, 0, 0, 0, 1, 0, 0, 0, 0, 1, 0, 0, 0, 0, 1);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rotate3d(1, 2.0, 3.0, 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rotateZ(10deg);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translate3d(12px, 50%, 3em);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translateZ(2px);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scale3d(2.5, 1.2, 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transform: scaleZ(0.3);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transform: perspective(17px);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transformacijų taikymai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Gyvi pavyzdžiai: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https://css3playground.com/3d-flip-cards/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Pavyzdžių kodas: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https://github.com/rupl/css3playground.com/tree/gh-pages/_posts/demos</a:t>
            </a:r>
            <a:r>
              <a:rPr lang="en"/>
              <a:t> 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500" y="2725175"/>
            <a:ext cx="6569749" cy="20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box-shadow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Suteikia elementui šešėlio efektą: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/* offset-x | offset-y | blur-radius | spread-radius | color */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box-shadow: 10px 5px 5px red;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Gyvai: https://html-css-js.com/css/generator/box-shadow/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175" y="2776088"/>
            <a:ext cx="34480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perėjimai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CSS perėjimai - paprasčiausias būdas animuoti turinį CSS. </a:t>
            </a:r>
            <a:r>
              <a:rPr b="1" lang="en"/>
              <a:t>transition </a:t>
            </a:r>
            <a:r>
              <a:rPr lang="en"/>
              <a:t>CSS property leidžia nustatyti tam tikrų kitų CSS properčių perėjimą iš vieno nustatymo į kitą.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0" y="2341375"/>
            <a:ext cx="2381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000" y="4153363"/>
            <a:ext cx="15811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046" y="2243100"/>
            <a:ext cx="4240575" cy="27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transition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transition</a:t>
            </a:r>
            <a:r>
              <a:rPr lang="en"/>
              <a:t> - shorthand CSS property. Galima nustatyti šiuos aspektus: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transition-property</a:t>
            </a:r>
            <a:r>
              <a:rPr lang="en"/>
              <a:t> - kokiam CSS property taikomi perėjimo parametrai.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transition-delay</a:t>
            </a:r>
            <a:r>
              <a:rPr lang="en"/>
              <a:t> - atidėjimo laikas kol pradedamas vykdyti perėjimas.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transition-duration</a:t>
            </a:r>
            <a:r>
              <a:rPr lang="en"/>
              <a:t> - per kiek laiko reikšmė turi kisti nuo pradinės iki baigtinės;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transition-timing-function</a:t>
            </a:r>
            <a:r>
              <a:rPr lang="en"/>
              <a:t> - nustato kokiu greičiu bus keičiama </a:t>
            </a:r>
            <a:r>
              <a:rPr b="1" lang="en"/>
              <a:t>transition-property</a:t>
            </a:r>
            <a:r>
              <a:rPr lang="en"/>
              <a:t> reikšmė </a:t>
            </a:r>
            <a:r>
              <a:rPr b="1" lang="en"/>
              <a:t>iš pradinės į galutinę</a:t>
            </a:r>
            <a:r>
              <a:rPr lang="en"/>
              <a:t> per </a:t>
            </a:r>
            <a:r>
              <a:rPr b="1" lang="en"/>
              <a:t>transition-duration</a:t>
            </a:r>
            <a:r>
              <a:rPr lang="en"/>
              <a:t> laiką.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Jūsų klausimai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</a:t>
            </a:r>
            <a:r>
              <a:rPr b="1" lang="en"/>
              <a:t>picture</a:t>
            </a:r>
            <a:r>
              <a:rPr lang="en"/>
              <a:t> tag’o paveikslėlis nepasiduoda dydžio nustatymui?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Siekiant nustatyti nuotraukos dydį taip, kad jis išlaikytų originalų kraštinių santykį (aspect ratio), nustatomas tik vienas iš dydžio parametrų - arba </a:t>
            </a:r>
            <a:r>
              <a:rPr b="1" lang="en"/>
              <a:t>width</a:t>
            </a:r>
            <a:r>
              <a:rPr lang="en"/>
              <a:t>, arba </a:t>
            </a:r>
            <a:r>
              <a:rPr b="1" lang="en"/>
              <a:t>height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Nustatant </a:t>
            </a:r>
            <a:r>
              <a:rPr b="1" lang="en"/>
              <a:t>p</a:t>
            </a:r>
            <a:r>
              <a:rPr b="1" lang="en"/>
              <a:t>icture</a:t>
            </a:r>
            <a:r>
              <a:rPr lang="en"/>
              <a:t> elemento dydį, </a:t>
            </a:r>
            <a:r>
              <a:rPr b="1" lang="en"/>
              <a:t>width</a:t>
            </a:r>
            <a:r>
              <a:rPr lang="en"/>
              <a:t> arba </a:t>
            </a:r>
            <a:r>
              <a:rPr b="1" lang="en"/>
              <a:t>height </a:t>
            </a:r>
            <a:r>
              <a:rPr lang="en"/>
              <a:t>nustatomas ne </a:t>
            </a:r>
            <a:r>
              <a:rPr b="1" lang="en"/>
              <a:t>picture</a:t>
            </a:r>
            <a:r>
              <a:rPr lang="en"/>
              <a:t> elementui, o </a:t>
            </a:r>
            <a:r>
              <a:rPr b="1" lang="en"/>
              <a:t>img</a:t>
            </a:r>
            <a:r>
              <a:rPr lang="en"/>
              <a:t> elementui.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i</a:t>
            </a:r>
            <a:r>
              <a:rPr b="1" lang="en"/>
              <a:t>mg</a:t>
            </a:r>
            <a:r>
              <a:rPr lang="en"/>
              <a:t> </a:t>
            </a:r>
            <a:r>
              <a:rPr lang="en"/>
              <a:t>elementas yra skirtas </a:t>
            </a:r>
            <a:r>
              <a:rPr b="1" lang="en"/>
              <a:t>fallback</a:t>
            </a:r>
            <a:r>
              <a:rPr lang="en"/>
              <a:t> mechanizmui, bet yra būtinas ir į jį projektuojamas </a:t>
            </a:r>
            <a:r>
              <a:rPr b="1" lang="en"/>
              <a:t>source</a:t>
            </a:r>
            <a:r>
              <a:rPr lang="en"/>
              <a:t> elemente atitikęs paveikslėlis.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Jūsų klausimai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</a:t>
            </a:r>
            <a:r>
              <a:rPr b="1" lang="en"/>
              <a:t>picture</a:t>
            </a:r>
            <a:r>
              <a:rPr lang="en"/>
              <a:t> tag’o paveikslėlis nepasiduoda dydžio nustatymui?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Sprendimas: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50" y="2909025"/>
            <a:ext cx="15621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Jūsų klausimai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</a:t>
            </a:r>
            <a:r>
              <a:rPr b="1" lang="en"/>
              <a:t>picture</a:t>
            </a:r>
            <a:r>
              <a:rPr lang="en"/>
              <a:t> elemento rodomas labai mažas aukštis?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75" y="1883875"/>
            <a:ext cx="5731850" cy="3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Jūsų klausimai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53875" y="116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Kodėl </a:t>
            </a:r>
            <a:r>
              <a:rPr b="1" lang="en"/>
              <a:t>picture</a:t>
            </a:r>
            <a:r>
              <a:rPr lang="en"/>
              <a:t> elemento rodomas labai mažas aukštis?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50" y="1734250"/>
            <a:ext cx="41338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126186"/>
            <a:ext cx="7705749" cy="48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Anoniminė forma: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https://docs.google.com/forms/d/1sSG0Y5Xf6vzCXTrED-8CMuIPXzioAkjGjrwubIVAID8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7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991275"/>
            <a:ext cx="85206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Perėjimai (tęsinys - pavyzdžiai)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Animacijos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Grid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886350" y="3388175"/>
            <a:ext cx="73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Kaskadiniai stiliai (CSS - Cascade Style Sheets)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396" y="385400"/>
            <a:ext cx="1913225" cy="26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0" y="4137812"/>
            <a:ext cx="812624" cy="7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400" y="4130700"/>
            <a:ext cx="812625" cy="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Perėjimų pavyzdžiai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animacijos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Animacijos (kaip ir perėjimai) leidžia palaipsniui pereiti nuo vieno stiliaus prie kito.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animacijos nusakomos </a:t>
            </a:r>
            <a:r>
              <a:rPr lang="en" u="sng">
                <a:solidFill>
                  <a:schemeClr val="hlink"/>
                </a:solidFill>
                <a:hlinkClick r:id="rId3"/>
              </a:rPr>
              <a:t>key frame’ais</a:t>
            </a:r>
            <a:r>
              <a:rPr lang="en"/>
              <a:t> ir aprašomos </a:t>
            </a:r>
            <a:r>
              <a:rPr lang="en" u="sng">
                <a:solidFill>
                  <a:schemeClr val="hlink"/>
                </a:solidFill>
                <a:hlinkClick r:id="rId4"/>
              </a:rPr>
              <a:t>at-rule</a:t>
            </a:r>
            <a:r>
              <a:rPr lang="en"/>
              <a:t> </a:t>
            </a:r>
            <a:r>
              <a:rPr b="1" lang="en"/>
              <a:t>@keyframes</a:t>
            </a:r>
            <a:r>
              <a:rPr lang="en"/>
              <a:t>. Šiame bloke nustatomi CSS propečiai, kurie turi būti pritaikomi tam tikru animacijos momentu.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Kitaip nei CSS perėjimai, animacija pati pritaiko skirtingus CSS properties.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CSS animacija yra pritaikoma naudojant </a:t>
            </a:r>
            <a:r>
              <a:rPr b="1" lang="en"/>
              <a:t>animation </a:t>
            </a:r>
            <a:r>
              <a:rPr lang="en"/>
              <a:t>shorthand property kur nurodomi animacijos parametrai bei naudojamo </a:t>
            </a:r>
            <a:r>
              <a:rPr b="1" lang="en"/>
              <a:t>@keyframes </a:t>
            </a:r>
            <a:r>
              <a:rPr lang="en"/>
              <a:t>pavadinimas.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@keyframes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75" y="1152475"/>
            <a:ext cx="3680417" cy="3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1259217"/>
            <a:ext cx="3604300" cy="320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nimacijos parametrai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nimation-delay</a:t>
            </a:r>
            <a:r>
              <a:rPr lang="en"/>
              <a:t> - animacijos atidėjimas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nimation-direction</a:t>
            </a:r>
            <a:r>
              <a:rPr lang="en"/>
              <a:t> - animacijos kryptis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nimation-duration</a:t>
            </a:r>
            <a:r>
              <a:rPr lang="en"/>
              <a:t> - animacijos trukmė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nimation-fill-mode </a:t>
            </a:r>
            <a:r>
              <a:rPr lang="en"/>
              <a:t>- nustato kokie stiliai bus pritaikyti po animacijos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nimation-iteration-count </a:t>
            </a:r>
            <a:r>
              <a:rPr lang="en"/>
              <a:t>- nustato kiek kartų bus kartojama animacija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nimation-name </a:t>
            </a:r>
            <a:r>
              <a:rPr lang="en"/>
              <a:t>- aprašyto keyframe pavadinimas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</a:t>
            </a:r>
            <a:r>
              <a:rPr b="1" lang="en"/>
              <a:t>nimation-play-state</a:t>
            </a:r>
            <a:r>
              <a:rPr lang="en"/>
              <a:t> - nustato ar animacija šiuo metu eina, ar yra sustabdyta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</a:t>
            </a:r>
            <a:r>
              <a:rPr b="1" lang="en"/>
              <a:t>nimation-timing-function</a:t>
            </a:r>
            <a:r>
              <a:rPr lang="en"/>
              <a:t> - animacijos reikšmių kitimo greičio būdas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Animacijų</a:t>
            </a:r>
            <a:r>
              <a:rPr lang="en"/>
              <a:t> pavyzdžiai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</a:t>
            </a:r>
            <a:r>
              <a:rPr lang="en"/>
              <a:t>vėliavos</a:t>
            </a:r>
            <a:r>
              <a:rPr lang="en"/>
              <a:t> plevenimas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Fiksuotos apačioje vėliavos versiją, kai ji buvo sudarytą iš trijų atskirų dalių suanimuokite taip, kad visos spalvos skirtingu metu pajudėtų aukštyn nuo puslapio apačios ir grįžtų atgal - padarytų bangą.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Animacija turėtų būti nenutrūkstama ir kartotis nuolatos.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5299050" y="4950025"/>
            <a:ext cx="11187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Filtrai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Transformacijos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box-shadow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Perėjimai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Pakeičia įprastą vaizdavimą pritaikant grafinį efektą (suliejimą, kontrasto pakeitimą ir kitus).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filtrai aprašomi CSS funkcijomis: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blur(5px);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brightness(0.4);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contrast(200%);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drop-shadow(16px 16px 20px blue);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grayscale(50%);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hue-rotate(90deg);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invert(75%);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opacity(25%);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saturate(30%);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sepia(60%);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Galima derinti keletą filtrų: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filter: contrast(175%) brightness(3%);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Filtrai gyvai: https://css-tricks.com/almanac/properties/f/filter/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</a:t>
            </a:r>
            <a:r>
              <a:rPr lang="en"/>
              <a:t> CSS property leidžia transformuoti vaizduojamą elementą naudojant transformacijos funkcijas, pvz.: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translate(x, y) - pozicijos pakeitimas nuo pradinės ašies;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rotate(deg)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scaleX(factor) - elemento didinimas pagal x ašį;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scaleY(factor) - elemento didinimas pagal y ašį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scale(bendras_faktorius_arba_x, nebutinas_y_faktorius) - elemento didinimas;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skewX(deg) - elemento pavertimas x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skewY(deg) - elemento pavertimas y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skew(deg_bendras_arba_x, nebutinas_deg_y)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matrix() - visos transformacijos naudojant vieną funkciją;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matrix(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translateY()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)</a:t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Kaip ir CSS filtrai, gali būti taikomos kelios transformacijos vienu metu: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translateX(10px) rotate(10deg) translateY(5px);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perspective(500px) translate(10px, 0, 20px) rotateY(3deg);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Gyvas pavyzdys:</a:t>
            </a:r>
            <a:r>
              <a:rPr lang="en"/>
              <a:t> https://html-css-js.com/css/generator/transform/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